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Abril Fatfac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AbrilFatface-regular.fnt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Los Tres Osos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418425" y="1325800"/>
            <a:ext cx="2201400" cy="3771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 rot="-827875">
            <a:off x="335168" y="495139"/>
            <a:ext cx="2798764" cy="1050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GRANDE</a:t>
            </a:r>
          </a:p>
        </p:txBody>
      </p:sp>
      <p:pic>
        <p:nvPicPr>
          <p:cNvPr descr="Mama Bear 03 PNG by"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1350" y="1808296"/>
            <a:ext cx="2615075" cy="32894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pa Bear 04 PNG by"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1125" y="1325775"/>
            <a:ext cx="2088700" cy="3771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by Bear 01 PNG by" id="63" name="Shape 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9425" y="2790200"/>
            <a:ext cx="1723276" cy="225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 rot="-827777">
            <a:off x="330691" y="458081"/>
            <a:ext cx="3109819" cy="1050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MEDIANO</a:t>
            </a:r>
          </a:p>
        </p:txBody>
      </p:sp>
      <p:pic>
        <p:nvPicPr>
          <p:cNvPr descr="Mama Bear 03 PNG by"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1350" y="1808296"/>
            <a:ext cx="2615075" cy="32894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pa Bear 04 PNG by" id="70" name="Shape 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88150" y="1325775"/>
            <a:ext cx="2088700" cy="3771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by Bear 01 PNG by" id="71" name="Shape 7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9425" y="2790200"/>
            <a:ext cx="1723276" cy="2252624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>
            <a:off x="4125025" y="1325800"/>
            <a:ext cx="2201400" cy="3771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ma Bear 03 PNG by"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1350" y="1808296"/>
            <a:ext cx="2615075" cy="32894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pa Bear 04 PNG by"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88150" y="1325775"/>
            <a:ext cx="2088700" cy="3771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by Bear 01 PNG by"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9425" y="2790200"/>
            <a:ext cx="1723276" cy="225262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/>
          <p:nvPr/>
        </p:nvSpPr>
        <p:spPr>
          <a:xfrm rot="-827997">
            <a:off x="330733" y="458546"/>
            <a:ext cx="3105234" cy="1050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PEQUEÑO</a:t>
            </a:r>
          </a:p>
        </p:txBody>
      </p:sp>
      <p:sp>
        <p:nvSpPr>
          <p:cNvPr id="81" name="Shape 81"/>
          <p:cNvSpPr/>
          <p:nvPr/>
        </p:nvSpPr>
        <p:spPr>
          <a:xfrm>
            <a:off x="6610363" y="1371600"/>
            <a:ext cx="2201400" cy="3771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 rot="-827875">
            <a:off x="838543" y="2046739"/>
            <a:ext cx="2798764" cy="1050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GRANDE</a:t>
            </a:r>
          </a:p>
        </p:txBody>
      </p:sp>
      <p:sp>
        <p:nvSpPr>
          <p:cNvPr id="87" name="Shape 87"/>
          <p:cNvSpPr txBox="1"/>
          <p:nvPr/>
        </p:nvSpPr>
        <p:spPr>
          <a:xfrm rot="332">
            <a:off x="3017091" y="3450826"/>
            <a:ext cx="31098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MEDIANO</a:t>
            </a:r>
          </a:p>
        </p:txBody>
      </p:sp>
      <p:sp>
        <p:nvSpPr>
          <p:cNvPr id="88" name="Shape 88"/>
          <p:cNvSpPr txBox="1"/>
          <p:nvPr/>
        </p:nvSpPr>
        <p:spPr>
          <a:xfrm rot="641076">
            <a:off x="5669695" y="2169950"/>
            <a:ext cx="3105135" cy="10499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>
                <a:solidFill>
                  <a:srgbClr val="9900FF"/>
                </a:solidFill>
                <a:latin typeface="Abril Fatface"/>
                <a:ea typeface="Abril Fatface"/>
                <a:cs typeface="Abril Fatface"/>
                <a:sym typeface="Abril Fatface"/>
              </a:rPr>
              <a:t>PEQUEÑO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